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30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10 </a:t>
            </a:r>
            <a:r>
              <a:rPr lang="fr-FR" sz="3200" dirty="0" smtClean="0">
                <a:latin typeface="Kristen ITC" pitchFamily="66" charset="0"/>
              </a:rPr>
              <a:t>janvier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193899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activité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19,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page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93:</a:t>
            </a:r>
            <a:endParaRPr lang="fr-FR" sz="40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Répondez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en phrases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complètes en utilisant…  NOUS</a:t>
            </a:r>
            <a:endParaRPr lang="fr-FR" sz="4000" dirty="0" smtClean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2971800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22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57</cp:revision>
  <dcterms:created xsi:type="dcterms:W3CDTF">2011-09-14T23:22:57Z</dcterms:created>
  <dcterms:modified xsi:type="dcterms:W3CDTF">2012-01-10T12:31:53Z</dcterms:modified>
</cp:coreProperties>
</file>